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57" r:id="rId6"/>
    <p:sldId id="258" r:id="rId7"/>
    <p:sldId id="259" r:id="rId8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>
      <p:cViewPr varScale="1">
        <p:scale>
          <a:sx n="46" d="100"/>
          <a:sy n="46" d="100"/>
        </p:scale>
        <p:origin x="-5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4C6D9-3739-427A-B960-CBA48C84F48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444BC-2671-42EA-BAF3-F91C1A16C4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4C6D9-3739-427A-B960-CBA48C84F48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444BC-2671-42EA-BAF3-F91C1A16C4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4C6D9-3739-427A-B960-CBA48C84F48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444BC-2671-42EA-BAF3-F91C1A16C4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4C6D9-3739-427A-B960-CBA48C84F48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444BC-2671-42EA-BAF3-F91C1A16C4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4C6D9-3739-427A-B960-CBA48C84F48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A4444BC-2671-42EA-BAF3-F91C1A16C4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4C6D9-3739-427A-B960-CBA48C84F48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444BC-2671-42EA-BAF3-F91C1A16C4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4C6D9-3739-427A-B960-CBA48C84F48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444BC-2671-42EA-BAF3-F91C1A16C4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4C6D9-3739-427A-B960-CBA48C84F48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444BC-2671-42EA-BAF3-F91C1A16C4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4C6D9-3739-427A-B960-CBA48C84F48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444BC-2671-42EA-BAF3-F91C1A16C4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4C6D9-3739-427A-B960-CBA48C84F48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444BC-2671-42EA-BAF3-F91C1A16C4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4C6D9-3739-427A-B960-CBA48C84F48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444BC-2671-42EA-BAF3-F91C1A16C4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2D4C6D9-3739-427A-B960-CBA48C84F480}" type="datetimeFigureOut">
              <a:rPr lang="en-US" smtClean="0"/>
              <a:pPr/>
              <a:t>9/30/2011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A4444BC-2671-42EA-BAF3-F91C1A16C46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030" y="76200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Perbezaan</a:t>
            </a:r>
            <a:r>
              <a:rPr lang="en-US" dirty="0" smtClean="0"/>
              <a:t> internet, intranet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ekstranet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95600"/>
            <a:ext cx="6553200" cy="3048000"/>
          </a:xfrm>
        </p:spPr>
        <p:txBody>
          <a:bodyPr>
            <a:normAutofit fontScale="92500" lnSpcReduction="20000"/>
          </a:bodyPr>
          <a:lstStyle/>
          <a:p>
            <a:r>
              <a:rPr lang="en-US" u="sng" dirty="0" err="1" smtClean="0"/>
              <a:t>Nama</a:t>
            </a:r>
            <a:r>
              <a:rPr lang="en-US" u="sng" dirty="0" smtClean="0"/>
              <a:t> </a:t>
            </a:r>
            <a:r>
              <a:rPr lang="en-US" u="sng" dirty="0" err="1" smtClean="0"/>
              <a:t>Ahli</a:t>
            </a:r>
            <a:r>
              <a:rPr lang="en-US" u="sng" dirty="0" smtClean="0"/>
              <a:t> </a:t>
            </a:r>
          </a:p>
          <a:p>
            <a:r>
              <a:rPr lang="en-US" dirty="0" err="1" smtClean="0"/>
              <a:t>Mohd</a:t>
            </a:r>
            <a:r>
              <a:rPr lang="en-US" dirty="0" smtClean="0"/>
              <a:t>. </a:t>
            </a:r>
            <a:r>
              <a:rPr lang="en-US" dirty="0" err="1" smtClean="0"/>
              <a:t>Zulfadhli</a:t>
            </a:r>
            <a:r>
              <a:rPr lang="en-US" dirty="0" smtClean="0"/>
              <a:t> bin </a:t>
            </a:r>
            <a:r>
              <a:rPr lang="en-US" dirty="0" err="1" smtClean="0"/>
              <a:t>Zaini</a:t>
            </a:r>
            <a:endParaRPr lang="en-US" dirty="0" smtClean="0"/>
          </a:p>
          <a:p>
            <a:r>
              <a:rPr lang="en-US" dirty="0" err="1" smtClean="0"/>
              <a:t>Louissa</a:t>
            </a:r>
            <a:r>
              <a:rPr lang="en-US" dirty="0" smtClean="0"/>
              <a:t> G. </a:t>
            </a:r>
            <a:r>
              <a:rPr lang="en-US" dirty="0" err="1" smtClean="0"/>
              <a:t>Sundang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Hasnizah</a:t>
            </a:r>
            <a:r>
              <a:rPr lang="en-US" dirty="0" smtClean="0"/>
              <a:t> </a:t>
            </a:r>
            <a:r>
              <a:rPr lang="en-US" dirty="0" err="1" smtClean="0"/>
              <a:t>Abdillah</a:t>
            </a:r>
            <a:endParaRPr lang="en-US" dirty="0" smtClean="0"/>
          </a:p>
          <a:p>
            <a:r>
              <a:rPr lang="en-US" dirty="0" err="1" smtClean="0"/>
              <a:t>Nurhidayu</a:t>
            </a:r>
            <a:r>
              <a:rPr lang="en-US" dirty="0" smtClean="0"/>
              <a:t> Awang </a:t>
            </a:r>
            <a:r>
              <a:rPr lang="en-US" dirty="0" err="1" smtClean="0"/>
              <a:t>Sahiri</a:t>
            </a:r>
            <a:endParaRPr lang="en-US" dirty="0" smtClean="0"/>
          </a:p>
          <a:p>
            <a:r>
              <a:rPr lang="en-US" dirty="0" err="1" smtClean="0"/>
              <a:t>Masjahidi</a:t>
            </a:r>
            <a:r>
              <a:rPr lang="en-US" dirty="0" smtClean="0"/>
              <a:t> </a:t>
            </a:r>
            <a:r>
              <a:rPr lang="en-US" dirty="0" err="1" smtClean="0"/>
              <a:t>Armas</a:t>
            </a:r>
            <a:endParaRPr lang="en-US" dirty="0" smtClean="0"/>
          </a:p>
          <a:p>
            <a:r>
              <a:rPr lang="en-US" dirty="0" err="1" smtClean="0"/>
              <a:t>Saifuan</a:t>
            </a:r>
            <a:r>
              <a:rPr lang="en-US" dirty="0" smtClean="0"/>
              <a:t> Anggun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Definisi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709160"/>
          </a:xfrm>
        </p:spPr>
        <p:txBody>
          <a:bodyPr/>
          <a:lstStyle/>
          <a:p>
            <a:r>
              <a:rPr lang="en-US" dirty="0" smtClean="0">
                <a:cs typeface="Times New Roman" pitchFamily="18" charset="0"/>
              </a:rPr>
              <a:t>Internet</a:t>
            </a:r>
          </a:p>
          <a:p>
            <a:pPr>
              <a:buNone/>
            </a:pPr>
            <a:r>
              <a:rPr lang="en-US" dirty="0" smtClean="0">
                <a:cs typeface="Times New Roman" pitchFamily="18" charset="0"/>
              </a:rPr>
              <a:t>-   </a:t>
            </a:r>
            <a:r>
              <a:rPr lang="en-US" dirty="0" err="1" smtClean="0">
                <a:cs typeface="Times New Roman" pitchFamily="18" charset="0"/>
              </a:rPr>
              <a:t>berasal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dari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kata</a:t>
            </a:r>
            <a:r>
              <a:rPr lang="en-US" dirty="0" smtClean="0">
                <a:cs typeface="Times New Roman" pitchFamily="18" charset="0"/>
              </a:rPr>
              <a:t> Interconnection Networking yang </a:t>
            </a:r>
            <a:r>
              <a:rPr lang="en-US" dirty="0" err="1" smtClean="0">
                <a:cs typeface="Times New Roman" pitchFamily="18" charset="0"/>
              </a:rPr>
              <a:t>mempunyai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erti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hubungan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komputer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dengan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berbagai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jenis</a:t>
            </a:r>
            <a:r>
              <a:rPr lang="en-US" dirty="0" smtClean="0">
                <a:cs typeface="Times New Roman" pitchFamily="18" charset="0"/>
              </a:rPr>
              <a:t> yang </a:t>
            </a:r>
            <a:r>
              <a:rPr lang="en-US" dirty="0" err="1" smtClean="0">
                <a:cs typeface="Times New Roman" pitchFamily="18" charset="0"/>
              </a:rPr>
              <a:t>membentuk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sistem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jaringan</a:t>
            </a:r>
            <a:r>
              <a:rPr lang="en-US" dirty="0" smtClean="0">
                <a:cs typeface="Times New Roman" pitchFamily="18" charset="0"/>
              </a:rPr>
              <a:t> yang </a:t>
            </a:r>
            <a:r>
              <a:rPr lang="en-US" dirty="0" err="1" smtClean="0">
                <a:cs typeface="Times New Roman" pitchFamily="18" charset="0"/>
              </a:rPr>
              <a:t>mencakup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seluruh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dunia</a:t>
            </a:r>
            <a:r>
              <a:rPr lang="en-US" dirty="0" smtClean="0">
                <a:cs typeface="Times New Roman" pitchFamily="18" charset="0"/>
              </a:rPr>
              <a:t> (</a:t>
            </a:r>
            <a:r>
              <a:rPr lang="en-US" dirty="0" err="1" smtClean="0">
                <a:cs typeface="Times New Roman" pitchFamily="18" charset="0"/>
              </a:rPr>
              <a:t>jaringan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komputer</a:t>
            </a:r>
            <a:r>
              <a:rPr lang="en-US" dirty="0" smtClean="0">
                <a:cs typeface="Times New Roman" pitchFamily="18" charset="0"/>
              </a:rPr>
              <a:t> global) </a:t>
            </a:r>
            <a:r>
              <a:rPr lang="en-US" dirty="0" err="1" smtClean="0">
                <a:cs typeface="Times New Roman" pitchFamily="18" charset="0"/>
              </a:rPr>
              <a:t>dengan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melalui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jalur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telekomunikasi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seperti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telefon</a:t>
            </a:r>
            <a:r>
              <a:rPr lang="en-US" dirty="0" smtClean="0">
                <a:cs typeface="Times New Roman" pitchFamily="18" charset="0"/>
              </a:rPr>
              <a:t>, radio link, </a:t>
            </a:r>
            <a:r>
              <a:rPr lang="en-US" dirty="0" err="1" smtClean="0">
                <a:cs typeface="Times New Roman" pitchFamily="18" charset="0"/>
              </a:rPr>
              <a:t>satelit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dan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lainnya</a:t>
            </a:r>
            <a:r>
              <a:rPr lang="en-US" dirty="0" smtClean="0">
                <a:cs typeface="Times New Roman" pitchFamily="18" charset="0"/>
              </a:rPr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57200"/>
            <a:ext cx="8229600" cy="4709160"/>
          </a:xfrm>
        </p:spPr>
        <p:txBody>
          <a:bodyPr/>
          <a:lstStyle/>
          <a:p>
            <a:r>
              <a:rPr lang="en-US" dirty="0" smtClean="0"/>
              <a:t>Intranet</a:t>
            </a:r>
          </a:p>
          <a:p>
            <a:pPr>
              <a:buNone/>
            </a:pPr>
            <a:r>
              <a:rPr lang="en-US" dirty="0" smtClean="0"/>
              <a:t>-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04800" y="936625"/>
            <a:ext cx="8229600" cy="4625975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marL="548640" marR="0" lvl="0" indent="-41148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Intranet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adalah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Jaringan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Komputer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yang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khusus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untuk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penggunaan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pada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lingkungan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dalam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batasan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suatu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Organisasi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548640" marR="0" lvl="0" indent="-41148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Dilihat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dari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sudut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teknikalnya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Intranet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didefinisikan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sebagai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penggunaan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teknologi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Internet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WWW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dalam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sebuah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jaringan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komputer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lokal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(LAN).</a:t>
            </a:r>
          </a:p>
          <a:p>
            <a:pPr marL="548640" marR="0" lvl="0" indent="-41148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LAN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adalah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sekumpulan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komputer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komputer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yang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saling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dihubungkan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pada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suatu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daerah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atau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lokasi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tertentu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96240"/>
            <a:ext cx="8229600" cy="4709160"/>
          </a:xfrm>
        </p:spPr>
        <p:txBody>
          <a:bodyPr/>
          <a:lstStyle/>
          <a:p>
            <a:r>
              <a:rPr lang="en-US" dirty="0" err="1" smtClean="0"/>
              <a:t>Ekstranet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-   Extranet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Ekstranet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jaringan</a:t>
            </a:r>
            <a:r>
              <a:rPr lang="en-US" dirty="0" smtClean="0"/>
              <a:t> </a:t>
            </a:r>
            <a:r>
              <a:rPr lang="en-US" dirty="0" err="1" smtClean="0"/>
              <a:t>peribadi</a:t>
            </a:r>
            <a:r>
              <a:rPr lang="en-US" dirty="0" smtClean="0"/>
              <a:t> yang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protokol</a:t>
            </a:r>
            <a:r>
              <a:rPr lang="en-US" dirty="0" smtClean="0"/>
              <a:t> internet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telekomunikasi</a:t>
            </a:r>
            <a:r>
              <a:rPr lang="en-US" dirty="0" smtClean="0"/>
              <a:t> </a:t>
            </a:r>
            <a:r>
              <a:rPr lang="en-US" dirty="0" err="1" smtClean="0"/>
              <a:t>publik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memberi</a:t>
            </a:r>
            <a:r>
              <a:rPr lang="en-US" dirty="0" smtClean="0"/>
              <a:t> </a:t>
            </a:r>
            <a:r>
              <a:rPr lang="en-US" dirty="0" err="1" smtClean="0"/>
              <a:t>sebahagian</a:t>
            </a:r>
            <a:r>
              <a:rPr lang="en-US" dirty="0" smtClean="0"/>
              <a:t> </a:t>
            </a:r>
            <a:r>
              <a:rPr lang="en-US" dirty="0" err="1" smtClean="0"/>
              <a:t>informasi</a:t>
            </a:r>
            <a:r>
              <a:rPr lang="en-US" dirty="0" smtClean="0"/>
              <a:t> </a:t>
            </a:r>
            <a:r>
              <a:rPr lang="en-US" dirty="0" err="1" smtClean="0"/>
              <a:t>bisnes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aman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penyalur</a:t>
            </a:r>
            <a:r>
              <a:rPr lang="en-US" dirty="0" smtClean="0"/>
              <a:t> (supplier), </a:t>
            </a:r>
            <a:r>
              <a:rPr lang="en-US" dirty="0" err="1" smtClean="0"/>
              <a:t>penjual</a:t>
            </a:r>
            <a:r>
              <a:rPr lang="en-US" dirty="0" smtClean="0"/>
              <a:t> (vendor), </a:t>
            </a:r>
            <a:r>
              <a:rPr lang="en-US" dirty="0" err="1" smtClean="0"/>
              <a:t>mitra</a:t>
            </a:r>
            <a:r>
              <a:rPr lang="en-US" dirty="0" smtClean="0"/>
              <a:t> (partner), </a:t>
            </a:r>
            <a:r>
              <a:rPr lang="en-US" dirty="0" err="1" smtClean="0"/>
              <a:t>pelanggan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lain-lain.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Internet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514600"/>
            <a:ext cx="8991600" cy="2057400"/>
          </a:xfrm>
        </p:spPr>
        <p:txBody>
          <a:bodyPr/>
          <a:lstStyle/>
          <a:p>
            <a:pPr algn="ctr"/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komunikasi</a:t>
            </a:r>
            <a:r>
              <a:rPr lang="en-US" dirty="0" smtClean="0"/>
              <a:t> </a:t>
            </a:r>
            <a:r>
              <a:rPr lang="en-US" dirty="0" err="1" smtClean="0"/>
              <a:t>rangkaian</a:t>
            </a:r>
            <a:r>
              <a:rPr lang="en-US" dirty="0" smtClean="0"/>
              <a:t> </a:t>
            </a:r>
            <a:r>
              <a:rPr lang="en-US" dirty="0" err="1" smtClean="0"/>
              <a:t>komunikasi</a:t>
            </a:r>
            <a:r>
              <a:rPr lang="en-US" dirty="0" smtClean="0"/>
              <a:t> global yang </a:t>
            </a:r>
            <a:r>
              <a:rPr lang="en-US" dirty="0" err="1" smtClean="0"/>
              <a:t>menghubungkan</a:t>
            </a:r>
            <a:r>
              <a:rPr lang="en-US" dirty="0" smtClean="0"/>
              <a:t> 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r>
              <a:rPr lang="en-US" dirty="0" smtClean="0"/>
              <a:t> 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 </a:t>
            </a:r>
            <a:r>
              <a:rPr lang="en-US" dirty="0" err="1" smtClean="0"/>
              <a:t>walaupun</a:t>
            </a:r>
            <a:r>
              <a:rPr lang="en-US" dirty="0" smtClean="0"/>
              <a:t> </a:t>
            </a:r>
            <a:r>
              <a:rPr lang="en-US" dirty="0" err="1" smtClean="0"/>
              <a:t>beza</a:t>
            </a:r>
            <a:r>
              <a:rPr lang="en-US" dirty="0" smtClean="0"/>
              <a:t> </a:t>
            </a:r>
            <a:r>
              <a:rPr lang="en-US" dirty="0" err="1" smtClean="0"/>
              <a:t>sistem</a:t>
            </a:r>
            <a:r>
              <a:rPr lang="en-US" dirty="0" smtClean="0"/>
              <a:t> </a:t>
            </a:r>
            <a:r>
              <a:rPr lang="en-US" dirty="0" err="1" smtClean="0"/>
              <a:t>operasi</a:t>
            </a:r>
            <a:r>
              <a:rPr lang="en-US" dirty="0" smtClean="0"/>
              <a:t> 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mesin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8915400" cy="4785360"/>
          </a:xfrm>
        </p:spPr>
        <p:txBody>
          <a:bodyPr/>
          <a:lstStyle/>
          <a:p>
            <a:pPr algn="ctr"/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 </a:t>
            </a:r>
            <a:r>
              <a:rPr lang="en-US" dirty="0" err="1" smtClean="0"/>
              <a:t>rangkaian</a:t>
            </a:r>
            <a:r>
              <a:rPr lang="en-US" dirty="0" smtClean="0"/>
              <a:t> </a:t>
            </a:r>
            <a:r>
              <a:rPr lang="en-US" dirty="0" err="1" smtClean="0"/>
              <a:t>komputer</a:t>
            </a:r>
            <a:r>
              <a:rPr lang="en-US" dirty="0" smtClean="0"/>
              <a:t> </a:t>
            </a:r>
            <a:r>
              <a:rPr lang="en-US" dirty="0" err="1" smtClean="0"/>
              <a:t>berasaskan</a:t>
            </a:r>
            <a:r>
              <a:rPr lang="en-US" dirty="0" smtClean="0"/>
              <a:t> </a:t>
            </a:r>
            <a:r>
              <a:rPr lang="en-US" dirty="0" err="1" smtClean="0"/>
              <a:t>protokol</a:t>
            </a:r>
            <a:r>
              <a:rPr lang="en-US" dirty="0" smtClean="0"/>
              <a:t> TCP / IP </a:t>
            </a:r>
            <a:r>
              <a:rPr lang="en-US" dirty="0" err="1" smtClean="0"/>
              <a:t>seperti</a:t>
            </a:r>
            <a:r>
              <a:rPr lang="en-US" dirty="0" smtClean="0"/>
              <a:t> internet, </a:t>
            </a:r>
            <a:r>
              <a:rPr lang="en-US" dirty="0" err="1" smtClean="0"/>
              <a:t>hanya</a:t>
            </a:r>
            <a:r>
              <a:rPr lang="en-US" dirty="0" smtClean="0"/>
              <a:t> </a:t>
            </a:r>
            <a:r>
              <a:rPr lang="en-US" dirty="0" err="1" smtClean="0"/>
              <a:t>saja</a:t>
            </a:r>
            <a:r>
              <a:rPr lang="en-US" dirty="0" smtClean="0"/>
              <a:t> 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 internal </a:t>
            </a:r>
            <a:r>
              <a:rPr lang="en-US" dirty="0" err="1" smtClean="0"/>
              <a:t>perusahaan</a:t>
            </a:r>
            <a:r>
              <a:rPr lang="en-US" dirty="0" smtClean="0"/>
              <a:t> 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pejabat</a:t>
            </a:r>
            <a:r>
              <a:rPr lang="en-US" dirty="0" smtClean="0"/>
              <a:t> 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aplikasi</a:t>
            </a:r>
            <a:r>
              <a:rPr lang="en-US" dirty="0" smtClean="0"/>
              <a:t> </a:t>
            </a:r>
            <a:r>
              <a:rPr lang="en-US" dirty="0" err="1" smtClean="0"/>
              <a:t>berasaskan</a:t>
            </a:r>
            <a:r>
              <a:rPr lang="en-US" dirty="0" smtClean="0"/>
              <a:t> web </a:t>
            </a:r>
            <a:r>
              <a:rPr lang="en-US" dirty="0" err="1" smtClean="0"/>
              <a:t>dan</a:t>
            </a:r>
            <a:r>
              <a:rPr lang="en-US" dirty="0" smtClean="0"/>
              <a:t> </a:t>
            </a:r>
            <a:r>
              <a:rPr lang="en-US" dirty="0" err="1" smtClean="0"/>
              <a:t>teknologi</a:t>
            </a:r>
            <a:r>
              <a:rPr lang="en-US" dirty="0" smtClean="0"/>
              <a:t> </a:t>
            </a:r>
            <a:r>
              <a:rPr lang="en-US" dirty="0" err="1" smtClean="0"/>
              <a:t>komunikasi</a:t>
            </a:r>
            <a:r>
              <a:rPr lang="en-US" dirty="0" smtClean="0"/>
              <a:t> data </a:t>
            </a:r>
            <a:r>
              <a:rPr lang="en-US" dirty="0" err="1" smtClean="0"/>
              <a:t>seperti</a:t>
            </a:r>
            <a:r>
              <a:rPr lang="en-US" dirty="0" smtClean="0"/>
              <a:t> internet (</a:t>
            </a:r>
            <a:r>
              <a:rPr lang="en-US" dirty="0" err="1" smtClean="0"/>
              <a:t>bahkan</a:t>
            </a:r>
            <a:r>
              <a:rPr lang="en-US" dirty="0" smtClean="0"/>
              <a:t> </a:t>
            </a:r>
            <a:r>
              <a:rPr lang="en-US" dirty="0" err="1" smtClean="0"/>
              <a:t>warung</a:t>
            </a:r>
            <a:r>
              <a:rPr lang="en-US" dirty="0" smtClean="0"/>
              <a:t> internet (</a:t>
            </a:r>
            <a:r>
              <a:rPr lang="en-US" dirty="0" err="1" smtClean="0"/>
              <a:t>warnet</a:t>
            </a:r>
            <a:r>
              <a:rPr lang="en-US" dirty="0" smtClean="0"/>
              <a:t>)</a:t>
            </a:r>
            <a:r>
              <a:rPr lang="en-US" dirty="0" err="1" smtClean="0"/>
              <a:t>boleh</a:t>
            </a:r>
            <a:r>
              <a:rPr lang="en-US" dirty="0" smtClean="0"/>
              <a:t> </a:t>
            </a:r>
            <a:r>
              <a:rPr lang="en-US" dirty="0" err="1" smtClean="0"/>
              <a:t>dikategorikan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 intranet)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Ekstranet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77440"/>
            <a:ext cx="8229600" cy="4099560"/>
          </a:xfrm>
        </p:spPr>
        <p:txBody>
          <a:bodyPr/>
          <a:lstStyle/>
          <a:p>
            <a:pPr algn="ctr"/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badan</a:t>
            </a:r>
            <a:r>
              <a:rPr lang="en-US" dirty="0" smtClean="0"/>
              <a:t> </a:t>
            </a:r>
            <a:r>
              <a:rPr lang="en-US" dirty="0" err="1" smtClean="0"/>
              <a:t>usaha</a:t>
            </a:r>
            <a:r>
              <a:rPr lang="en-US" dirty="0" smtClean="0"/>
              <a:t> 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perniagaan</a:t>
            </a:r>
            <a:r>
              <a:rPr lang="en-US" dirty="0" smtClean="0"/>
              <a:t> </a:t>
            </a:r>
            <a:r>
              <a:rPr lang="en-US" dirty="0" err="1" smtClean="0"/>
              <a:t>mengekspose</a:t>
            </a:r>
            <a:r>
              <a:rPr lang="en-US" dirty="0" smtClean="0"/>
              <a:t> </a:t>
            </a:r>
            <a:r>
              <a:rPr lang="en-US" dirty="0" err="1" smtClean="0"/>
              <a:t>sebahagian</a:t>
            </a:r>
            <a:r>
              <a:rPr lang="en-US" dirty="0" smtClean="0"/>
              <a:t> </a:t>
            </a:r>
            <a:r>
              <a:rPr lang="en-US" dirty="0" err="1" smtClean="0"/>
              <a:t>dari</a:t>
            </a:r>
            <a:r>
              <a:rPr lang="en-US" dirty="0" smtClean="0"/>
              <a:t> </a:t>
            </a:r>
            <a:r>
              <a:rPr lang="en-US" dirty="0" err="1" smtClean="0"/>
              <a:t>dalamanrangkaian</a:t>
            </a:r>
            <a:r>
              <a:rPr lang="en-US" dirty="0" smtClean="0"/>
              <a:t> 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komuniti</a:t>
            </a:r>
            <a:r>
              <a:rPr lang="en-US" dirty="0" smtClean="0"/>
              <a:t> 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luar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Perbezaan internet, intranet dan ekstranet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Definisi &amp;quot;&quot;/&gt;&lt;property id=&quot;20307&quot; value=&quot;260&quot;/&gt;&lt;/object&gt;&lt;object type=&quot;3&quot; unique_id=&quot;10006&quot;&gt;&lt;property id=&quot;20148&quot; value=&quot;5&quot;/&gt;&lt;property id=&quot;20300&quot; value=&quot;Slide 3&quot;/&gt;&lt;property id=&quot;20307&quot; value=&quot;261&quot;/&gt;&lt;/object&gt;&lt;object type=&quot;3&quot; unique_id=&quot;10007&quot;&gt;&lt;property id=&quot;20148&quot; value=&quot;5&quot;/&gt;&lt;property id=&quot;20300&quot; value=&quot;Slide 4&quot;/&gt;&lt;property id=&quot;20307&quot; value=&quot;262&quot;/&gt;&lt;/object&gt;&lt;object type=&quot;3&quot; unique_id=&quot;10008&quot;&gt;&lt;property id=&quot;20148&quot; value=&quot;5&quot;/&gt;&lt;property id=&quot;20300&quot; value=&quot;Slide 5 - &amp;quot;Internet&amp;quot;&quot;/&gt;&lt;property id=&quot;20307&quot; value=&quot;257&quot;/&gt;&lt;/object&gt;&lt;object type=&quot;3&quot; unique_id=&quot;10009&quot;&gt;&lt;property id=&quot;20148&quot; value=&quot;5&quot;/&gt;&lt;property id=&quot;20300&quot; value=&quot;Slide 6 - &amp;quot;Intranet&amp;quot;&quot;/&gt;&lt;property id=&quot;20307&quot; value=&quot;258&quot;/&gt;&lt;/object&gt;&lt;object type=&quot;3&quot; unique_id=&quot;10010&quot;&gt;&lt;property id=&quot;20148&quot; value=&quot;5&quot;/&gt;&lt;property id=&quot;20300&quot; value=&quot;Slide 7 - &amp;quot;Ekstranet &amp;quot;&quot;/&gt;&lt;property id=&quot;20307&quot; value=&quot;259&quot;/&gt;&lt;/object&gt;&lt;/object&gt;&lt;/object&gt;&lt;/database&gt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42</TotalTime>
  <Words>176</Words>
  <Application>Microsoft Office PowerPoint</Application>
  <PresentationFormat>On-screen Show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Perbezaan internet, intranet dan ekstranet</vt:lpstr>
      <vt:lpstr>Definisi </vt:lpstr>
      <vt:lpstr>Slide 3</vt:lpstr>
      <vt:lpstr>Slide 4</vt:lpstr>
      <vt:lpstr>Internet</vt:lpstr>
      <vt:lpstr>Intranet</vt:lpstr>
      <vt:lpstr>Ekstranet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Perbezaan internet, intranet dan ekstranet</dc:title>
  <dc:creator>acer</dc:creator>
  <cp:lastModifiedBy>NBLJTP</cp:lastModifiedBy>
  <cp:revision>5</cp:revision>
  <dcterms:created xsi:type="dcterms:W3CDTF">2011-09-30T00:57:05Z</dcterms:created>
  <dcterms:modified xsi:type="dcterms:W3CDTF">2011-09-30T02:13:37Z</dcterms:modified>
</cp:coreProperties>
</file>